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93" r:id="rId2"/>
    <p:sldId id="294" r:id="rId3"/>
    <p:sldId id="321" r:id="rId4"/>
    <p:sldId id="322" r:id="rId5"/>
    <p:sldId id="323" r:id="rId6"/>
    <p:sldId id="324" r:id="rId7"/>
    <p:sldId id="325" r:id="rId8"/>
    <p:sldId id="326" r:id="rId9"/>
    <p:sldId id="327" r:id="rId10"/>
    <p:sldId id="328" r:id="rId11"/>
    <p:sldId id="329" r:id="rId12"/>
    <p:sldId id="330" r:id="rId13"/>
    <p:sldId id="331" r:id="rId14"/>
    <p:sldId id="332" r:id="rId15"/>
    <p:sldId id="333" r:id="rId16"/>
    <p:sldId id="334" r:id="rId17"/>
    <p:sldId id="335" r:id="rId18"/>
    <p:sldId id="31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62"/>
    <p:restoredTop sz="94740"/>
  </p:normalViewPr>
  <p:slideViewPr>
    <p:cSldViewPr snapToGrid="0" snapToObjects="1">
      <p:cViewPr>
        <p:scale>
          <a:sx n="84" d="100"/>
          <a:sy n="84" d="100"/>
        </p:scale>
        <p:origin x="2800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1093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8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638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676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806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405876"/>
            <a:ext cx="10800522" cy="20005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  <a:endParaRPr lang="en-US" sz="3600" dirty="0" smtClean="0">
              <a:solidFill>
                <a:srgbClr val="27515E"/>
              </a:solidFill>
            </a:endParaRPr>
          </a:p>
          <a:p>
            <a:pPr algn="ctr"/>
            <a:r>
              <a:rPr lang="en-US" sz="8800" dirty="0" smtClean="0">
                <a:solidFill>
                  <a:srgbClr val="27515E"/>
                </a:solidFill>
              </a:rPr>
              <a:t>[Project Name]</a:t>
            </a:r>
            <a:endParaRPr lang="en-US" sz="88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592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24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51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47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65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  <a:endParaRPr lang="en-US" sz="5400" b="1" dirty="0" smtClean="0">
              <a:solidFill>
                <a:schemeClr val="bg1"/>
              </a:solidFill>
            </a:endParaRP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4408</TotalTime>
  <Words>25</Words>
  <Application>Microsoft Macintosh PowerPoint</Application>
  <PresentationFormat>Widescreen</PresentationFormat>
  <Paragraphs>21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Ben Trevino</cp:lastModifiedBy>
  <cp:revision>54</cp:revision>
  <dcterms:created xsi:type="dcterms:W3CDTF">2017-10-26T06:05:04Z</dcterms:created>
  <dcterms:modified xsi:type="dcterms:W3CDTF">2017-11-15T22:39:22Z</dcterms:modified>
</cp:coreProperties>
</file>

<file path=docProps/thumbnail.jpeg>
</file>